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10.png>
</file>

<file path=ppt/media/image11.png>
</file>

<file path=ppt/media/image12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81" name="Shape 28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Автор и дата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12" name="Заголовок презентации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13" name="Уровень текста 1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Информационное сообщ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Информационное сообщение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Важный ф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Уровень текста 1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Информация о факте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Информация о факте</a:t>
            </a:r>
          </a:p>
        </p:txBody>
      </p:sp>
      <p:sp>
        <p:nvSpPr>
          <p:cNvPr id="10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Авторство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Авторство</a:t>
            </a:r>
          </a:p>
        </p:txBody>
      </p:sp>
      <p:sp>
        <p:nvSpPr>
          <p:cNvPr id="116" name="Уровень текста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«Важная цитата»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Миска салата с жареным рисом, варёными яйцами и палочками для еды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Тарелка с рублеными котлетами из лосося, салатом и хумусом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Тарелка пасты папарделле с зелёным маслом из петрушки, жареным фундуком и стружкой сыра пармезан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миска салата с жареным рисом, варёными яйцами и палочками для еды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Hat 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Рисунок 12" descr="Рисунок 12"/>
          <p:cNvPicPr>
            <a:picLocks noChangeAspect="1"/>
          </p:cNvPicPr>
          <p:nvPr/>
        </p:nvPicPr>
        <p:blipFill>
          <a:blip r:embed="rId3">
            <a:extLst/>
          </a:blip>
          <a:srcRect l="23308" t="0" r="588" b="48522"/>
          <a:stretch>
            <a:fillRect/>
          </a:stretch>
        </p:blipFill>
        <p:spPr>
          <a:xfrm>
            <a:off x="0" y="8771997"/>
            <a:ext cx="12842853" cy="49440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0" name="Рисунок 16" descr="Рисунок 1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027624" y="4426903"/>
            <a:ext cx="13838551" cy="486219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Рисунок 17" descr="Рисунок 17"/>
          <p:cNvPicPr>
            <a:picLocks noChangeAspect="1"/>
          </p:cNvPicPr>
          <p:nvPr/>
        </p:nvPicPr>
        <p:blipFill>
          <a:blip r:embed="rId3">
            <a:extLst/>
          </a:blip>
          <a:srcRect l="23308" t="0" r="588" b="48522"/>
          <a:stretch>
            <a:fillRect/>
          </a:stretch>
        </p:blipFill>
        <p:spPr>
          <a:xfrm rot="10800000">
            <a:off x="11541148" y="-3"/>
            <a:ext cx="12842852" cy="494400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5" name="Группа 27"/>
          <p:cNvGrpSpPr/>
          <p:nvPr/>
        </p:nvGrpSpPr>
        <p:grpSpPr>
          <a:xfrm>
            <a:off x="453173" y="512280"/>
            <a:ext cx="1126156" cy="261263"/>
            <a:chOff x="0" y="0"/>
            <a:chExt cx="1126154" cy="261261"/>
          </a:xfrm>
        </p:grpSpPr>
        <p:sp>
          <p:nvSpPr>
            <p:cNvPr id="152" name="Овал 28"/>
            <p:cNvSpPr/>
            <p:nvPr/>
          </p:nvSpPr>
          <p:spPr>
            <a:xfrm rot="5400000">
              <a:off x="864894" y="2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153" name="Овал 29"/>
            <p:cNvSpPr/>
            <p:nvPr/>
          </p:nvSpPr>
          <p:spPr>
            <a:xfrm rot="5400000">
              <a:off x="414100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154" name="Овал 30"/>
            <p:cNvSpPr/>
            <p:nvPr/>
          </p:nvSpPr>
          <p:spPr>
            <a:xfrm rot="5400000">
              <a:off x="-1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</p:grpSp>
      <p:grpSp>
        <p:nvGrpSpPr>
          <p:cNvPr id="159" name="Группа 31"/>
          <p:cNvGrpSpPr/>
          <p:nvPr/>
        </p:nvGrpSpPr>
        <p:grpSpPr>
          <a:xfrm>
            <a:off x="2028407" y="512280"/>
            <a:ext cx="1126155" cy="261263"/>
            <a:chOff x="0" y="0"/>
            <a:chExt cx="1126154" cy="261261"/>
          </a:xfrm>
        </p:grpSpPr>
        <p:sp>
          <p:nvSpPr>
            <p:cNvPr id="156" name="Овал 32"/>
            <p:cNvSpPr/>
            <p:nvPr/>
          </p:nvSpPr>
          <p:spPr>
            <a:xfrm rot="5400000">
              <a:off x="864894" y="2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157" name="Овал 33"/>
            <p:cNvSpPr/>
            <p:nvPr/>
          </p:nvSpPr>
          <p:spPr>
            <a:xfrm rot="5400000">
              <a:off x="414100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158" name="Овал 34"/>
            <p:cNvSpPr/>
            <p:nvPr/>
          </p:nvSpPr>
          <p:spPr>
            <a:xfrm rot="5400000">
              <a:off x="-1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</p:grpSp>
      <p:sp>
        <p:nvSpPr>
          <p:cNvPr id="160" name="Номер слайда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1828800">
              <a:defRPr sz="2400"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Текст заголовка"/>
          <p:cNvSpPr txBox="1"/>
          <p:nvPr>
            <p:ph type="title"/>
          </p:nvPr>
        </p:nvSpPr>
        <p:spPr>
          <a:xfrm>
            <a:off x="3048000" y="6259405"/>
            <a:ext cx="18288000" cy="2721305"/>
          </a:xfrm>
          <a:prstGeom prst="rect">
            <a:avLst/>
          </a:prstGeom>
        </p:spPr>
        <p:txBody>
          <a:bodyPr lIns="91439" tIns="91439" rIns="91439" bIns="91439" anchor="b"/>
          <a:lstStyle>
            <a:lvl1pPr algn="ctr" defTabSz="1828800">
              <a:defRPr b="0" spc="0" sz="12000">
                <a:solidFill>
                  <a:srgbClr val="FFFFFF"/>
                </a:solidFill>
                <a:latin typeface="SamsungOne 800C"/>
                <a:ea typeface="SamsungOne 800C"/>
                <a:cs typeface="SamsungOne 800C"/>
                <a:sym typeface="SamsungOne 800C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68" name="Уровень текста 1…"/>
          <p:cNvSpPr txBox="1"/>
          <p:nvPr>
            <p:ph type="body" sz="quarter" idx="1"/>
          </p:nvPr>
        </p:nvSpPr>
        <p:spPr>
          <a:xfrm>
            <a:off x="3048000" y="9164859"/>
            <a:ext cx="18288000" cy="1732535"/>
          </a:xfrm>
          <a:prstGeom prst="rect">
            <a:avLst/>
          </a:prstGeom>
        </p:spPr>
        <p:txBody>
          <a:bodyPr lIns="91439" tIns="91439" rIns="91439" bIns="91439"/>
          <a:lstStyle>
            <a:lvl1pPr marL="0" indent="0" algn="ctr" defTabSz="1828800">
              <a:spcBef>
                <a:spcPts val="2000"/>
              </a:spcBef>
              <a:buSzTx/>
              <a:buNone/>
              <a:defRPr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  <a:lvl2pPr marL="0" indent="457200" algn="ctr" defTabSz="1828800">
              <a:spcBef>
                <a:spcPts val="2000"/>
              </a:spcBef>
              <a:buSzTx/>
              <a:buNone/>
              <a:defRPr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2pPr>
            <a:lvl3pPr marL="0" indent="914400" algn="ctr" defTabSz="1828800">
              <a:spcBef>
                <a:spcPts val="2000"/>
              </a:spcBef>
              <a:buSzTx/>
              <a:buNone/>
              <a:defRPr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3pPr>
            <a:lvl4pPr marL="0" indent="1371600" algn="ctr" defTabSz="1828800">
              <a:spcBef>
                <a:spcPts val="2000"/>
              </a:spcBef>
              <a:buSzTx/>
              <a:buNone/>
              <a:defRPr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4pPr>
            <a:lvl5pPr marL="0" indent="1828800" algn="ctr" defTabSz="1828800">
              <a:spcBef>
                <a:spcPts val="2000"/>
              </a:spcBef>
              <a:buSzTx/>
              <a:buNone/>
              <a:defRPr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69" name="Номер слайда"/>
          <p:cNvSpPr txBox="1"/>
          <p:nvPr>
            <p:ph type="sldNum" sz="quarter" idx="2"/>
          </p:nvPr>
        </p:nvSpPr>
        <p:spPr>
          <a:xfrm>
            <a:off x="22172989" y="12802235"/>
            <a:ext cx="534611" cy="55118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1828800">
              <a:defRPr sz="2400"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170" name="Рисунок 6" descr="Рисунок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94686" y="2601122"/>
            <a:ext cx="9497863" cy="333708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3" name="Группа 11"/>
          <p:cNvGrpSpPr/>
          <p:nvPr/>
        </p:nvGrpSpPr>
        <p:grpSpPr>
          <a:xfrm>
            <a:off x="-1" y="18857"/>
            <a:ext cx="3217887" cy="13678288"/>
            <a:chOff x="1" y="-1"/>
            <a:chExt cx="3217886" cy="13678288"/>
          </a:xfrm>
        </p:grpSpPr>
        <p:pic>
          <p:nvPicPr>
            <p:cNvPr id="171" name="Рисунок 7" descr="Рисунок 7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50000" t="13961" r="0" b="54733"/>
            <a:stretch>
              <a:fillRect/>
            </a:stretch>
          </p:blipFill>
          <p:spPr>
            <a:xfrm rot="5400000">
              <a:off x="-2060410" y="2060409"/>
              <a:ext cx="6402113" cy="22812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2" name="Рисунок 8" descr="Рисунок 8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50000" t="55842" r="0" b="0"/>
            <a:stretch>
              <a:fillRect/>
            </a:stretch>
          </p:blipFill>
          <p:spPr>
            <a:xfrm rot="16200000">
              <a:off x="-1592110" y="8868290"/>
              <a:ext cx="6402113" cy="321788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76" name="Группа 12"/>
          <p:cNvGrpSpPr/>
          <p:nvPr/>
        </p:nvGrpSpPr>
        <p:grpSpPr>
          <a:xfrm>
            <a:off x="21098654" y="0"/>
            <a:ext cx="3217887" cy="13678289"/>
            <a:chOff x="0" y="0"/>
            <a:chExt cx="3217886" cy="13678287"/>
          </a:xfrm>
        </p:grpSpPr>
        <p:pic>
          <p:nvPicPr>
            <p:cNvPr id="174" name="Рисунок 13" descr="Рисунок 13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50000" t="13961" r="0" b="54733"/>
            <a:stretch>
              <a:fillRect/>
            </a:stretch>
          </p:blipFill>
          <p:spPr>
            <a:xfrm rot="16200000">
              <a:off x="-1123815" y="9336586"/>
              <a:ext cx="6402113" cy="228129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5" name="Рисунок 14" descr="Рисунок 14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50000" t="55842" r="0" b="0"/>
            <a:stretch>
              <a:fillRect/>
            </a:stretch>
          </p:blipFill>
          <p:spPr>
            <a:xfrm rot="5400000">
              <a:off x="-1592115" y="1592114"/>
              <a:ext cx="6402113" cy="321788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i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Номер слайда"/>
          <p:cNvSpPr txBox="1"/>
          <p:nvPr>
            <p:ph type="sldNum" sz="quarter" idx="2"/>
          </p:nvPr>
        </p:nvSpPr>
        <p:spPr>
          <a:xfrm>
            <a:off x="22172989" y="12802235"/>
            <a:ext cx="534611" cy="55118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1828800">
              <a:defRPr sz="2400"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84" name="Текст заголовка"/>
          <p:cNvSpPr txBox="1"/>
          <p:nvPr>
            <p:ph type="title"/>
          </p:nvPr>
        </p:nvSpPr>
        <p:spPr>
          <a:xfrm>
            <a:off x="1676400" y="730250"/>
            <a:ext cx="18515815" cy="1381354"/>
          </a:xfrm>
          <a:prstGeom prst="rect">
            <a:avLst/>
          </a:prstGeom>
        </p:spPr>
        <p:txBody>
          <a:bodyPr lIns="91439" tIns="91439" rIns="91439" bIns="91439" anchor="ctr"/>
          <a:lstStyle>
            <a:lvl1pPr defTabSz="1828800">
              <a:defRPr b="0" spc="0" sz="6400">
                <a:solidFill>
                  <a:srgbClr val="FFFFFF"/>
                </a:solidFill>
                <a:latin typeface="SamsungOne 800C"/>
                <a:ea typeface="SamsungOne 800C"/>
                <a:cs typeface="SamsungOne 800C"/>
                <a:sym typeface="SamsungOne 800C"/>
              </a:defRPr>
            </a:lvl1pPr>
          </a:lstStyle>
          <a:p>
            <a:pPr/>
            <a:r>
              <a:t>Текст заголовка</a:t>
            </a:r>
          </a:p>
        </p:txBody>
      </p:sp>
      <p:pic>
        <p:nvPicPr>
          <p:cNvPr id="185" name="Рисунок 7" descr="Рисунок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683167" y="569371"/>
            <a:ext cx="4512297" cy="15854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Рисунок 8" descr="Рисунок 8"/>
          <p:cNvPicPr>
            <a:picLocks noChangeAspect="1"/>
          </p:cNvPicPr>
          <p:nvPr/>
        </p:nvPicPr>
        <p:blipFill>
          <a:blip r:embed="rId4">
            <a:extLst/>
          </a:blip>
          <a:srcRect l="50000" t="13961" r="0" b="54733"/>
          <a:stretch>
            <a:fillRect/>
          </a:stretch>
        </p:blipFill>
        <p:spPr>
          <a:xfrm rot="5400000">
            <a:off x="-2060413" y="2079267"/>
            <a:ext cx="6402113" cy="22812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Рисунок 9" descr="Рисунок 9"/>
          <p:cNvPicPr>
            <a:picLocks noChangeAspect="1"/>
          </p:cNvPicPr>
          <p:nvPr/>
        </p:nvPicPr>
        <p:blipFill>
          <a:blip r:embed="rId5">
            <a:extLst/>
          </a:blip>
          <a:srcRect l="50000" t="55842" r="0" b="0"/>
          <a:stretch>
            <a:fillRect/>
          </a:stretch>
        </p:blipFill>
        <p:spPr>
          <a:xfrm rot="16200000">
            <a:off x="-1592113" y="8887147"/>
            <a:ext cx="6402113" cy="32178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Рисунок 11" descr="Рисунок 11"/>
          <p:cNvPicPr>
            <a:picLocks noChangeAspect="1"/>
          </p:cNvPicPr>
          <p:nvPr/>
        </p:nvPicPr>
        <p:blipFill>
          <a:blip r:embed="rId4">
            <a:extLst/>
          </a:blip>
          <a:srcRect l="50000" t="13961" r="0" b="54733"/>
          <a:stretch>
            <a:fillRect/>
          </a:stretch>
        </p:blipFill>
        <p:spPr>
          <a:xfrm rot="16200000">
            <a:off x="19974839" y="9336588"/>
            <a:ext cx="6402113" cy="22812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Hat Title Clea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Рисунок 12"/>
          <p:cNvPicPr>
            <a:picLocks noChangeAspect="1"/>
          </p:cNvPicPr>
          <p:nvPr/>
        </p:nvPicPr>
        <p:blipFill>
          <a:blip r:embed="rId3">
            <a:extLst/>
          </a:blip>
          <a:srcRect l="23308" t="0" r="588" b="48522"/>
          <a:stretch>
            <a:fillRect/>
          </a:stretch>
        </p:blipFill>
        <p:spPr>
          <a:xfrm>
            <a:off x="0" y="8771997"/>
            <a:ext cx="12842853" cy="49440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Рисунок 17" descr="Рисунок 17"/>
          <p:cNvPicPr>
            <a:picLocks noChangeAspect="1"/>
          </p:cNvPicPr>
          <p:nvPr/>
        </p:nvPicPr>
        <p:blipFill>
          <a:blip r:embed="rId3">
            <a:extLst/>
          </a:blip>
          <a:srcRect l="23308" t="0" r="588" b="48522"/>
          <a:stretch>
            <a:fillRect/>
          </a:stretch>
        </p:blipFill>
        <p:spPr>
          <a:xfrm rot="10800000">
            <a:off x="11541148" y="-3"/>
            <a:ext cx="12842852" cy="494400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00" name="Группа 27"/>
          <p:cNvGrpSpPr/>
          <p:nvPr/>
        </p:nvGrpSpPr>
        <p:grpSpPr>
          <a:xfrm>
            <a:off x="453173" y="512280"/>
            <a:ext cx="1126156" cy="261263"/>
            <a:chOff x="0" y="0"/>
            <a:chExt cx="1126154" cy="261261"/>
          </a:xfrm>
        </p:grpSpPr>
        <p:sp>
          <p:nvSpPr>
            <p:cNvPr id="197" name="Овал 28"/>
            <p:cNvSpPr/>
            <p:nvPr/>
          </p:nvSpPr>
          <p:spPr>
            <a:xfrm rot="5400000">
              <a:off x="864894" y="2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198" name="Овал 29"/>
            <p:cNvSpPr/>
            <p:nvPr/>
          </p:nvSpPr>
          <p:spPr>
            <a:xfrm rot="5400000">
              <a:off x="414100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199" name="Овал 30"/>
            <p:cNvSpPr/>
            <p:nvPr/>
          </p:nvSpPr>
          <p:spPr>
            <a:xfrm rot="5400000">
              <a:off x="-1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</p:grpSp>
      <p:grpSp>
        <p:nvGrpSpPr>
          <p:cNvPr id="204" name="Группа 31"/>
          <p:cNvGrpSpPr/>
          <p:nvPr/>
        </p:nvGrpSpPr>
        <p:grpSpPr>
          <a:xfrm>
            <a:off x="2028407" y="512280"/>
            <a:ext cx="1126155" cy="261263"/>
            <a:chOff x="0" y="0"/>
            <a:chExt cx="1126154" cy="261261"/>
          </a:xfrm>
        </p:grpSpPr>
        <p:sp>
          <p:nvSpPr>
            <p:cNvPr id="201" name="Овал 32"/>
            <p:cNvSpPr/>
            <p:nvPr/>
          </p:nvSpPr>
          <p:spPr>
            <a:xfrm rot="5400000">
              <a:off x="864894" y="2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02" name="Овал 33"/>
            <p:cNvSpPr/>
            <p:nvPr/>
          </p:nvSpPr>
          <p:spPr>
            <a:xfrm rot="5400000">
              <a:off x="414100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03" name="Овал 34"/>
            <p:cNvSpPr/>
            <p:nvPr/>
          </p:nvSpPr>
          <p:spPr>
            <a:xfrm rot="5400000">
              <a:off x="-1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</p:grpSp>
      <p:sp>
        <p:nvSpPr>
          <p:cNvPr id="205" name="Номер слайда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1828800">
              <a:defRPr sz="2400"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Авокадо и лаймы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Заголовок презентации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23" name="Автор и дата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24" name="Уровень текста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Рисунок 16" descr="Рисунок 1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7624" y="4426903"/>
            <a:ext cx="13838551" cy="4862193"/>
          </a:xfrm>
          <a:prstGeom prst="rect">
            <a:avLst/>
          </a:prstGeom>
          <a:ln w="12700">
            <a:miter lim="400000"/>
          </a:ln>
        </p:spPr>
      </p:pic>
      <p:pic>
        <p:nvPicPr>
          <p:cNvPr id="213" name="Рисунок 6" descr="Рисунок 6"/>
          <p:cNvPicPr>
            <a:picLocks noChangeAspect="1"/>
          </p:cNvPicPr>
          <p:nvPr/>
        </p:nvPicPr>
        <p:blipFill>
          <a:blip r:embed="rId3">
            <a:extLst/>
          </a:blip>
          <a:srcRect l="23327" t="1" r="0" b="48522"/>
          <a:stretch>
            <a:fillRect/>
          </a:stretch>
        </p:blipFill>
        <p:spPr>
          <a:xfrm>
            <a:off x="0" y="8761406"/>
            <a:ext cx="12966604" cy="4954595"/>
          </a:xfrm>
          <a:prstGeom prst="rect">
            <a:avLst/>
          </a:prstGeom>
          <a:ln w="12700">
            <a:miter lim="400000"/>
          </a:ln>
        </p:spPr>
      </p:pic>
      <p:pic>
        <p:nvPicPr>
          <p:cNvPr id="214" name="Рисунок 8" descr="Рисунок 8"/>
          <p:cNvPicPr>
            <a:picLocks noChangeAspect="1"/>
          </p:cNvPicPr>
          <p:nvPr/>
        </p:nvPicPr>
        <p:blipFill>
          <a:blip r:embed="rId3">
            <a:extLst/>
          </a:blip>
          <a:srcRect l="23327" t="1" r="0" b="48522"/>
          <a:stretch>
            <a:fillRect/>
          </a:stretch>
        </p:blipFill>
        <p:spPr>
          <a:xfrm rot="10800000">
            <a:off x="11417396" y="0"/>
            <a:ext cx="12966604" cy="495459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18" name="Группа 9"/>
          <p:cNvGrpSpPr/>
          <p:nvPr/>
        </p:nvGrpSpPr>
        <p:grpSpPr>
          <a:xfrm>
            <a:off x="453173" y="512280"/>
            <a:ext cx="1126156" cy="261263"/>
            <a:chOff x="0" y="0"/>
            <a:chExt cx="1126154" cy="261261"/>
          </a:xfrm>
        </p:grpSpPr>
        <p:sp>
          <p:nvSpPr>
            <p:cNvPr id="215" name="Овал 10"/>
            <p:cNvSpPr/>
            <p:nvPr/>
          </p:nvSpPr>
          <p:spPr>
            <a:xfrm rot="5400000">
              <a:off x="864894" y="2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16" name="Овал 11"/>
            <p:cNvSpPr/>
            <p:nvPr/>
          </p:nvSpPr>
          <p:spPr>
            <a:xfrm rot="5400000">
              <a:off x="414100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17" name="Овал 13"/>
            <p:cNvSpPr/>
            <p:nvPr/>
          </p:nvSpPr>
          <p:spPr>
            <a:xfrm rot="5400000">
              <a:off x="-1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</p:grpSp>
      <p:grpSp>
        <p:nvGrpSpPr>
          <p:cNvPr id="222" name="Группа 14"/>
          <p:cNvGrpSpPr/>
          <p:nvPr/>
        </p:nvGrpSpPr>
        <p:grpSpPr>
          <a:xfrm>
            <a:off x="2028407" y="512280"/>
            <a:ext cx="1126155" cy="261263"/>
            <a:chOff x="0" y="0"/>
            <a:chExt cx="1126154" cy="261261"/>
          </a:xfrm>
        </p:grpSpPr>
        <p:sp>
          <p:nvSpPr>
            <p:cNvPr id="219" name="Овал 15"/>
            <p:cNvSpPr/>
            <p:nvPr/>
          </p:nvSpPr>
          <p:spPr>
            <a:xfrm rot="5400000">
              <a:off x="864894" y="2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20" name="Овал 18"/>
            <p:cNvSpPr/>
            <p:nvPr/>
          </p:nvSpPr>
          <p:spPr>
            <a:xfrm rot="5400000">
              <a:off x="414100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21" name="Овал 19"/>
            <p:cNvSpPr/>
            <p:nvPr/>
          </p:nvSpPr>
          <p:spPr>
            <a:xfrm rot="5400000">
              <a:off x="-1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</p:grpSp>
      <p:sp>
        <p:nvSpPr>
          <p:cNvPr id="223" name="Номер слайда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1828800">
              <a:defRPr sz="2400"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Текст заголовка"/>
          <p:cNvSpPr txBox="1"/>
          <p:nvPr>
            <p:ph type="title"/>
          </p:nvPr>
        </p:nvSpPr>
        <p:spPr>
          <a:xfrm>
            <a:off x="3048000" y="6259405"/>
            <a:ext cx="18288000" cy="2721305"/>
          </a:xfrm>
          <a:prstGeom prst="rect">
            <a:avLst/>
          </a:prstGeom>
        </p:spPr>
        <p:txBody>
          <a:bodyPr lIns="91439" tIns="91439" rIns="91439" bIns="91439" anchor="b"/>
          <a:lstStyle>
            <a:lvl1pPr algn="ctr" defTabSz="1828800">
              <a:defRPr b="0" spc="0" sz="12000">
                <a:solidFill>
                  <a:srgbClr val="44546A"/>
                </a:solidFill>
                <a:latin typeface="SamsungOne 800C"/>
                <a:ea typeface="SamsungOne 800C"/>
                <a:cs typeface="SamsungOne 800C"/>
                <a:sym typeface="SamsungOne 800C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231" name="Уровень текста 1…"/>
          <p:cNvSpPr txBox="1"/>
          <p:nvPr>
            <p:ph type="body" sz="quarter" idx="1"/>
          </p:nvPr>
        </p:nvSpPr>
        <p:spPr>
          <a:xfrm>
            <a:off x="3048000" y="9164859"/>
            <a:ext cx="18288000" cy="1732535"/>
          </a:xfrm>
          <a:prstGeom prst="rect">
            <a:avLst/>
          </a:prstGeom>
        </p:spPr>
        <p:txBody>
          <a:bodyPr lIns="91439" tIns="91439" rIns="91439" bIns="91439"/>
          <a:lstStyle>
            <a:lvl1pPr marL="0" indent="0" algn="ctr" defTabSz="1828800">
              <a:spcBef>
                <a:spcPts val="2000"/>
              </a:spcBef>
              <a:buSzTx/>
              <a:buNone/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  <a:lvl2pPr marL="0" indent="457200" algn="ctr" defTabSz="1828800">
              <a:spcBef>
                <a:spcPts val="2000"/>
              </a:spcBef>
              <a:buSzTx/>
              <a:buNone/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2pPr>
            <a:lvl3pPr marL="0" indent="914400" algn="ctr" defTabSz="1828800">
              <a:spcBef>
                <a:spcPts val="2000"/>
              </a:spcBef>
              <a:buSzTx/>
              <a:buNone/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3pPr>
            <a:lvl4pPr marL="0" indent="1371600" algn="ctr" defTabSz="1828800">
              <a:spcBef>
                <a:spcPts val="2000"/>
              </a:spcBef>
              <a:buSzTx/>
              <a:buNone/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4pPr>
            <a:lvl5pPr marL="0" indent="1828800" algn="ctr" defTabSz="1828800">
              <a:spcBef>
                <a:spcPts val="2000"/>
              </a:spcBef>
              <a:buSzTx/>
              <a:buNone/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32" name="Номер слайда"/>
          <p:cNvSpPr txBox="1"/>
          <p:nvPr>
            <p:ph type="sldNum" sz="quarter" idx="2"/>
          </p:nvPr>
        </p:nvSpPr>
        <p:spPr>
          <a:xfrm>
            <a:off x="22172989" y="12802235"/>
            <a:ext cx="534611" cy="55118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1828800">
              <a:defRPr sz="2400"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233" name="Рисунок 6" descr="Рисунок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94686" y="2601122"/>
            <a:ext cx="9497863" cy="333708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36" name="Группа 9"/>
          <p:cNvGrpSpPr/>
          <p:nvPr/>
        </p:nvGrpSpPr>
        <p:grpSpPr>
          <a:xfrm>
            <a:off x="-12" y="-1"/>
            <a:ext cx="3327592" cy="13716007"/>
            <a:chOff x="-5" y="0"/>
            <a:chExt cx="3327590" cy="13716005"/>
          </a:xfrm>
        </p:grpSpPr>
        <p:pic>
          <p:nvPicPr>
            <p:cNvPr id="234" name="Рисунок 16" descr="Рисунок 16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50091" t="1" r="0" b="54939"/>
            <a:stretch>
              <a:fillRect/>
            </a:stretch>
          </p:blipFill>
          <p:spPr>
            <a:xfrm rot="5400000">
              <a:off x="-1574153" y="1574147"/>
              <a:ext cx="6475887" cy="33275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5" name="Рисунок 18" descr="Рисунок 18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50091" t="55971" r="0" b="0"/>
            <a:stretch>
              <a:fillRect/>
            </a:stretch>
          </p:blipFill>
          <p:spPr>
            <a:xfrm rot="16200000">
              <a:off x="-1612206" y="8852327"/>
              <a:ext cx="6475887" cy="32514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39" name="Группа 19"/>
          <p:cNvGrpSpPr/>
          <p:nvPr/>
        </p:nvGrpSpPr>
        <p:grpSpPr>
          <a:xfrm>
            <a:off x="21050682" y="1"/>
            <a:ext cx="3327591" cy="13716007"/>
            <a:chOff x="13760" y="0"/>
            <a:chExt cx="3327589" cy="13716006"/>
          </a:xfrm>
        </p:grpSpPr>
        <p:pic>
          <p:nvPicPr>
            <p:cNvPr id="237" name="Рисунок 20" descr="Рисунок 20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50091" t="1" r="0" b="54939"/>
            <a:stretch>
              <a:fillRect/>
            </a:stretch>
          </p:blipFill>
          <p:spPr>
            <a:xfrm rot="16200000">
              <a:off x="-1560388" y="8814268"/>
              <a:ext cx="6475887" cy="33275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8" name="Рисунок 21" descr="Рисунок 21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50091" t="55971" r="0" b="0"/>
            <a:stretch>
              <a:fillRect/>
            </a:stretch>
          </p:blipFill>
          <p:spPr>
            <a:xfrm rot="5400000">
              <a:off x="-1522336" y="1612208"/>
              <a:ext cx="6475887" cy="32514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Номер слайда"/>
          <p:cNvSpPr txBox="1"/>
          <p:nvPr>
            <p:ph type="sldNum" sz="quarter" idx="2"/>
          </p:nvPr>
        </p:nvSpPr>
        <p:spPr>
          <a:xfrm>
            <a:off x="22172989" y="12802235"/>
            <a:ext cx="534611" cy="55118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1828800">
              <a:defRPr sz="2400"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47" name="Текст заголовка"/>
          <p:cNvSpPr txBox="1"/>
          <p:nvPr>
            <p:ph type="title"/>
          </p:nvPr>
        </p:nvSpPr>
        <p:spPr>
          <a:xfrm>
            <a:off x="1676400" y="730250"/>
            <a:ext cx="18515815" cy="1381354"/>
          </a:xfrm>
          <a:prstGeom prst="rect">
            <a:avLst/>
          </a:prstGeom>
        </p:spPr>
        <p:txBody>
          <a:bodyPr lIns="91439" tIns="91439" rIns="91439" bIns="91439" anchor="ctr"/>
          <a:lstStyle>
            <a:lvl1pPr defTabSz="1828800">
              <a:defRPr b="0" spc="0" sz="6400">
                <a:solidFill>
                  <a:srgbClr val="44546A"/>
                </a:solidFill>
                <a:latin typeface="SamsungOne 800C"/>
                <a:ea typeface="SamsungOne 800C"/>
                <a:cs typeface="SamsungOne 800C"/>
                <a:sym typeface="SamsungOne 800C"/>
              </a:defRPr>
            </a:lvl1pPr>
          </a:lstStyle>
          <a:p>
            <a:pPr/>
            <a:r>
              <a:t>Текст заголовка</a:t>
            </a:r>
          </a:p>
        </p:txBody>
      </p:sp>
      <p:pic>
        <p:nvPicPr>
          <p:cNvPr id="248" name="Рисунок 7" descr="Рисунок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683167" y="569371"/>
            <a:ext cx="4512297" cy="15854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51" name="Группа 21"/>
          <p:cNvGrpSpPr/>
          <p:nvPr/>
        </p:nvGrpSpPr>
        <p:grpSpPr>
          <a:xfrm>
            <a:off x="-12" y="-1"/>
            <a:ext cx="3327592" cy="13716007"/>
            <a:chOff x="-5" y="0"/>
            <a:chExt cx="3327590" cy="13716005"/>
          </a:xfrm>
        </p:grpSpPr>
        <p:pic>
          <p:nvPicPr>
            <p:cNvPr id="249" name="Рисунок 22" descr="Рисунок 22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50091" t="1" r="0" b="54939"/>
            <a:stretch>
              <a:fillRect/>
            </a:stretch>
          </p:blipFill>
          <p:spPr>
            <a:xfrm rot="5400000">
              <a:off x="-1574153" y="1574147"/>
              <a:ext cx="6475887" cy="33275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0" name="Рисунок 23" descr="Рисунок 23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50091" t="55971" r="0" b="0"/>
            <a:stretch>
              <a:fillRect/>
            </a:stretch>
          </p:blipFill>
          <p:spPr>
            <a:xfrm rot="16200000">
              <a:off x="-1612206" y="8852327"/>
              <a:ext cx="6475887" cy="32514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52" name="Рисунок 25" descr="Рисунок 25"/>
          <p:cNvPicPr>
            <a:picLocks noChangeAspect="1"/>
          </p:cNvPicPr>
          <p:nvPr/>
        </p:nvPicPr>
        <p:blipFill>
          <a:blip r:embed="rId3">
            <a:extLst/>
          </a:blip>
          <a:srcRect l="50091" t="1" r="0" b="54939"/>
          <a:stretch>
            <a:fillRect/>
          </a:stretch>
        </p:blipFill>
        <p:spPr>
          <a:xfrm rot="16200000">
            <a:off x="19476535" y="8814268"/>
            <a:ext cx="6475887" cy="332759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56" name="Группа 24"/>
          <p:cNvGrpSpPr/>
          <p:nvPr/>
        </p:nvGrpSpPr>
        <p:grpSpPr>
          <a:xfrm>
            <a:off x="23242598" y="5145895"/>
            <a:ext cx="1141403" cy="3424208"/>
            <a:chOff x="0" y="0"/>
            <a:chExt cx="1141402" cy="3424206"/>
          </a:xfrm>
        </p:grpSpPr>
        <p:sp>
          <p:nvSpPr>
            <p:cNvPr id="253" name="Ромб 26"/>
            <p:cNvSpPr/>
            <p:nvPr/>
          </p:nvSpPr>
          <p:spPr>
            <a:xfrm>
              <a:off x="0" y="0"/>
              <a:ext cx="1141403" cy="1141403"/>
            </a:xfrm>
            <a:prstGeom prst="diamond">
              <a:avLst/>
            </a:prstGeom>
            <a:gradFill flip="none" rotWithShape="1"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54" name="Ромб 27"/>
            <p:cNvSpPr/>
            <p:nvPr/>
          </p:nvSpPr>
          <p:spPr>
            <a:xfrm>
              <a:off x="0" y="1141402"/>
              <a:ext cx="1141403" cy="1141403"/>
            </a:xfrm>
            <a:prstGeom prst="diamond">
              <a:avLst/>
            </a:prstGeom>
            <a:gradFill flip="none" rotWithShape="1"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55" name="Ромб 28"/>
            <p:cNvSpPr/>
            <p:nvPr/>
          </p:nvSpPr>
          <p:spPr>
            <a:xfrm>
              <a:off x="0" y="2282804"/>
              <a:ext cx="1141403" cy="1141403"/>
            </a:xfrm>
            <a:prstGeom prst="diamond">
              <a:avLst/>
            </a:prstGeom>
            <a:gradFill flip="none" rotWithShape="1"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</p:grpSp>
      <p:sp>
        <p:nvSpPr>
          <p:cNvPr id="257" name="Прямоугольник 29"/>
          <p:cNvSpPr/>
          <p:nvPr/>
        </p:nvSpPr>
        <p:spPr>
          <a:xfrm>
            <a:off x="-7" y="-1"/>
            <a:ext cx="24384008" cy="457194"/>
          </a:xfrm>
          <a:prstGeom prst="rect">
            <a:avLst/>
          </a:prstGeom>
          <a:solidFill>
            <a:srgbClr val="0068E4"/>
          </a:solidFill>
          <a:ln w="12700">
            <a:miter lim="400000"/>
          </a:ln>
        </p:spPr>
        <p:txBody>
          <a:bodyPr tIns="91439" bIns="91439" anchor="ctr"/>
          <a:lstStyle/>
          <a:p>
            <a:pPr defTabSz="1828800">
              <a:defRPr sz="3600"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Рисунок 6" descr="Рисунок 6"/>
          <p:cNvPicPr>
            <a:picLocks noChangeAspect="1"/>
          </p:cNvPicPr>
          <p:nvPr/>
        </p:nvPicPr>
        <p:blipFill>
          <a:blip r:embed="rId2">
            <a:extLst/>
          </a:blip>
          <a:srcRect l="23327" t="1" r="0" b="48522"/>
          <a:stretch>
            <a:fillRect/>
          </a:stretch>
        </p:blipFill>
        <p:spPr>
          <a:xfrm>
            <a:off x="0" y="8761406"/>
            <a:ext cx="12966604" cy="4954595"/>
          </a:xfrm>
          <a:prstGeom prst="rect">
            <a:avLst/>
          </a:prstGeom>
          <a:ln w="12700">
            <a:miter lim="400000"/>
          </a:ln>
        </p:spPr>
      </p:pic>
      <p:pic>
        <p:nvPicPr>
          <p:cNvPr id="265" name="Рисунок 8" descr="Рисунок 8"/>
          <p:cNvPicPr>
            <a:picLocks noChangeAspect="1"/>
          </p:cNvPicPr>
          <p:nvPr/>
        </p:nvPicPr>
        <p:blipFill>
          <a:blip r:embed="rId2">
            <a:extLst/>
          </a:blip>
          <a:srcRect l="23327" t="1" r="0" b="48522"/>
          <a:stretch>
            <a:fillRect/>
          </a:stretch>
        </p:blipFill>
        <p:spPr>
          <a:xfrm rot="10800000">
            <a:off x="11417396" y="0"/>
            <a:ext cx="12966604" cy="495459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69" name="Группа 9"/>
          <p:cNvGrpSpPr/>
          <p:nvPr/>
        </p:nvGrpSpPr>
        <p:grpSpPr>
          <a:xfrm>
            <a:off x="453173" y="512280"/>
            <a:ext cx="1126156" cy="261263"/>
            <a:chOff x="0" y="0"/>
            <a:chExt cx="1126154" cy="261261"/>
          </a:xfrm>
        </p:grpSpPr>
        <p:sp>
          <p:nvSpPr>
            <p:cNvPr id="266" name="Овал 10"/>
            <p:cNvSpPr/>
            <p:nvPr/>
          </p:nvSpPr>
          <p:spPr>
            <a:xfrm rot="5400000">
              <a:off x="864894" y="2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67" name="Овал 11"/>
            <p:cNvSpPr/>
            <p:nvPr/>
          </p:nvSpPr>
          <p:spPr>
            <a:xfrm rot="5400000">
              <a:off x="414100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68" name="Овал 13"/>
            <p:cNvSpPr/>
            <p:nvPr/>
          </p:nvSpPr>
          <p:spPr>
            <a:xfrm rot="5400000">
              <a:off x="-1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</p:grpSp>
      <p:grpSp>
        <p:nvGrpSpPr>
          <p:cNvPr id="273" name="Группа 14"/>
          <p:cNvGrpSpPr/>
          <p:nvPr/>
        </p:nvGrpSpPr>
        <p:grpSpPr>
          <a:xfrm>
            <a:off x="2028407" y="512280"/>
            <a:ext cx="1126155" cy="261263"/>
            <a:chOff x="0" y="0"/>
            <a:chExt cx="1126154" cy="261261"/>
          </a:xfrm>
        </p:grpSpPr>
        <p:sp>
          <p:nvSpPr>
            <p:cNvPr id="270" name="Овал 15"/>
            <p:cNvSpPr/>
            <p:nvPr/>
          </p:nvSpPr>
          <p:spPr>
            <a:xfrm rot="5400000">
              <a:off x="864894" y="2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71" name="Овал 18"/>
            <p:cNvSpPr/>
            <p:nvPr/>
          </p:nvSpPr>
          <p:spPr>
            <a:xfrm rot="5400000">
              <a:off x="414100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72" name="Овал 19"/>
            <p:cNvSpPr/>
            <p:nvPr/>
          </p:nvSpPr>
          <p:spPr>
            <a:xfrm rot="5400000">
              <a:off x="-1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</p:grpSp>
      <p:sp>
        <p:nvSpPr>
          <p:cNvPr id="274" name="Номер слайда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1828800">
              <a:defRPr sz="2400"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Тарелка с рублеными котлетами из лосося, салатом и хумусом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Заголовок слайда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Заголовок слайда</a:t>
            </a:r>
          </a:p>
        </p:txBody>
      </p:sp>
      <p:sp>
        <p:nvSpPr>
          <p:cNvPr id="34" name="Уровень текста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слайда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43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44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61" name="Уровень текста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Тарелка пасты папарделле с зелёным маслом из петрушки, жареным фундуком и стружкой сыра пармезан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6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Заголовок раздела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Заголовок раздела</a:t>
            </a:r>
          </a:p>
        </p:txBody>
      </p:sp>
      <p:sp>
        <p:nvSpPr>
          <p:cNvPr id="72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80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8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Заголовок повестки дня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повестки дня</a:t>
            </a:r>
          </a:p>
        </p:txBody>
      </p:sp>
      <p:sp>
        <p:nvSpPr>
          <p:cNvPr id="89" name="Подзаголовок повестки дня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повестки дня</a:t>
            </a:r>
          </a:p>
        </p:txBody>
      </p:sp>
      <p:sp>
        <p:nvSpPr>
          <p:cNvPr id="90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Темы повестки дня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Заголовок слайда</a:t>
            </a:r>
          </a:p>
        </p:txBody>
      </p:sp>
      <p:sp>
        <p:nvSpPr>
          <p:cNvPr id="3" name="Уровень текста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0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2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7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Relationship Id="rId4" Type="http://schemas.openxmlformats.org/officeDocument/2006/relationships/image" Target="../media/image5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Дата 11"/>
          <p:cNvSpPr txBox="1"/>
          <p:nvPr/>
        </p:nvSpPr>
        <p:spPr>
          <a:xfrm>
            <a:off x="1817715" y="12852111"/>
            <a:ext cx="5303522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 algn="l" defTabSz="1828800"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r>
              <a:t>26.05.2023</a:t>
            </a:r>
          </a:p>
        </p:txBody>
      </p:sp>
      <p:sp>
        <p:nvSpPr>
          <p:cNvPr id="347" name="Номер слайда 12"/>
          <p:cNvSpPr txBox="1"/>
          <p:nvPr>
            <p:ph type="sldNum" sz="quarter" idx="2"/>
          </p:nvPr>
        </p:nvSpPr>
        <p:spPr>
          <a:xfrm>
            <a:off x="22222865" y="12852111"/>
            <a:ext cx="534612" cy="5511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48" name="Итоги"/>
          <p:cNvSpPr txBox="1"/>
          <p:nvPr/>
        </p:nvSpPr>
        <p:spPr>
          <a:xfrm>
            <a:off x="2799922" y="2329436"/>
            <a:ext cx="3339108" cy="14587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Итоги</a:t>
            </a:r>
          </a:p>
        </p:txBody>
      </p:sp>
      <p:sp>
        <p:nvSpPr>
          <p:cNvPr id="349" name="За время работы над проектом я создал:…"/>
          <p:cNvSpPr txBox="1"/>
          <p:nvPr/>
        </p:nvSpPr>
        <p:spPr>
          <a:xfrm>
            <a:off x="4343400" y="4770326"/>
            <a:ext cx="15697201" cy="4774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6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За время работы над проектом я создал:</a:t>
            </a:r>
          </a:p>
          <a:p>
            <a:pPr>
              <a:defRPr sz="6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</a:p>
          <a:p>
            <a:pPr lvl="5" marL="3860800" indent="-812800" algn="l">
              <a:buSzPct val="123000"/>
              <a:buChar char="•"/>
              <a:defRPr sz="6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Реализацию сервера</a:t>
            </a:r>
          </a:p>
          <a:p>
            <a:pPr lvl="5" marL="3860800" indent="-812800" algn="l">
              <a:buSzPct val="123000"/>
              <a:buChar char="•"/>
              <a:defRPr sz="6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Удобный API</a:t>
            </a:r>
          </a:p>
          <a:p>
            <a:pPr lvl="5" marL="3860800" indent="-812800" algn="l">
              <a:buSzPct val="123000"/>
              <a:buChar char="•"/>
              <a:defRPr sz="6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Создал приложение-клиент</a:t>
            </a:r>
          </a:p>
        </p:txBody>
      </p:sp>
      <p:pic>
        <p:nvPicPr>
          <p:cNvPr id="350" name="free-png.ru-39.png" descr="free-png.ru-3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57372" y="6170543"/>
            <a:ext cx="3424208" cy="34242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Дата 11"/>
          <p:cNvSpPr txBox="1"/>
          <p:nvPr/>
        </p:nvSpPr>
        <p:spPr>
          <a:xfrm>
            <a:off x="1817715" y="12852111"/>
            <a:ext cx="5303522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 algn="l" defTabSz="1828800"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r>
              <a:t>26.05.2023</a:t>
            </a:r>
          </a:p>
        </p:txBody>
      </p:sp>
      <p:sp>
        <p:nvSpPr>
          <p:cNvPr id="353" name="Номер слайда 12"/>
          <p:cNvSpPr txBox="1"/>
          <p:nvPr>
            <p:ph type="sldNum" sz="quarter" idx="2"/>
          </p:nvPr>
        </p:nvSpPr>
        <p:spPr>
          <a:xfrm>
            <a:off x="22245338" y="12852111"/>
            <a:ext cx="512139" cy="5511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54" name="Спасибо за внимание"/>
          <p:cNvSpPr txBox="1"/>
          <p:nvPr/>
        </p:nvSpPr>
        <p:spPr>
          <a:xfrm>
            <a:off x="5909614" y="3222181"/>
            <a:ext cx="12564771" cy="1515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600">
                <a:solidFill>
                  <a:srgbClr val="000000"/>
                </a:solidFill>
              </a:defRPr>
            </a:lvl1pPr>
          </a:lstStyle>
          <a:p>
            <a:pPr/>
            <a:r>
              <a:t>Спасибо за внимание</a:t>
            </a:r>
          </a:p>
        </p:txBody>
      </p:sp>
      <p:sp>
        <p:nvSpPr>
          <p:cNvPr id="355" name="Следить за развитием проекта можно на GitHub"/>
          <p:cNvSpPr txBox="1"/>
          <p:nvPr/>
        </p:nvSpPr>
        <p:spPr>
          <a:xfrm>
            <a:off x="13433040" y="9366554"/>
            <a:ext cx="9212174" cy="1532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800">
                <a:solidFill>
                  <a:srgbClr val="000000"/>
                </a:solidFill>
              </a:defRPr>
            </a:lvl1pPr>
          </a:lstStyle>
          <a:p>
            <a:pPr/>
            <a:r>
              <a:t>Следить за развитием проекта можно на GitHub</a:t>
            </a:r>
          </a:p>
        </p:txBody>
      </p:sp>
      <p:sp>
        <p:nvSpPr>
          <p:cNvPr id="356" name="https://github.com/GerikDeveloper/JMessage"/>
          <p:cNvSpPr txBox="1"/>
          <p:nvPr/>
        </p:nvSpPr>
        <p:spPr>
          <a:xfrm>
            <a:off x="13830803" y="11299011"/>
            <a:ext cx="8416647" cy="572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/>
            <a:r>
              <a:t>https://github.com/GerikDeveloper/JMessage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Рисунок 26" descr="Рисунок 2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712348" y="6478413"/>
            <a:ext cx="4959305" cy="7591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Дата 3"/>
          <p:cNvSpPr txBox="1"/>
          <p:nvPr/>
        </p:nvSpPr>
        <p:spPr>
          <a:xfrm>
            <a:off x="1767839" y="12802234"/>
            <a:ext cx="5303522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 algn="l" defTabSz="1828800"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r>
              <a:t>26.05.2023</a:t>
            </a:r>
          </a:p>
        </p:txBody>
      </p:sp>
      <p:sp>
        <p:nvSpPr>
          <p:cNvPr id="285" name="Номер слайда 4"/>
          <p:cNvSpPr txBox="1"/>
          <p:nvPr>
            <p:ph type="sldNum" sz="quarter" idx="2"/>
          </p:nvPr>
        </p:nvSpPr>
        <p:spPr>
          <a:xfrm>
            <a:off x="22342504" y="12802234"/>
            <a:ext cx="365096" cy="5511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86" name="JMessage - децентрализованный мессенджер…"/>
          <p:cNvSpPr txBox="1"/>
          <p:nvPr/>
        </p:nvSpPr>
        <p:spPr>
          <a:xfrm>
            <a:off x="4003645" y="6574228"/>
            <a:ext cx="17527986" cy="19546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6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JMessage - децентрализованный мессенджер</a:t>
            </a:r>
          </a:p>
          <a:p>
            <a:pPr>
              <a:defRPr sz="6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с системой репутации</a:t>
            </a:r>
          </a:p>
        </p:txBody>
      </p:sp>
      <p:sp>
        <p:nvSpPr>
          <p:cNvPr id="287" name="Подзаголовок 2"/>
          <p:cNvSpPr txBox="1"/>
          <p:nvPr>
            <p:ph type="body" sz="quarter" idx="1"/>
          </p:nvPr>
        </p:nvSpPr>
        <p:spPr>
          <a:xfrm>
            <a:off x="4015071" y="10085879"/>
            <a:ext cx="18288001" cy="1732535"/>
          </a:xfrm>
          <a:prstGeom prst="rect">
            <a:avLst/>
          </a:prstGeom>
        </p:spPr>
        <p:txBody>
          <a:bodyPr/>
          <a:lstStyle/>
          <a:p>
            <a:pPr defTabSz="1737360">
              <a:spcBef>
                <a:spcPts val="1900"/>
              </a:spcBef>
              <a:defRPr sz="4560">
                <a:solidFill>
                  <a:srgbClr val="5E5E5E"/>
                </a:solidFill>
              </a:defRPr>
            </a:pPr>
            <a:r>
              <a:t>Выполнил: Тимошин Герман Сергеевич</a:t>
            </a:r>
          </a:p>
          <a:p>
            <a:pPr defTabSz="1737360">
              <a:spcBef>
                <a:spcPts val="1900"/>
              </a:spcBef>
              <a:defRPr sz="4560">
                <a:solidFill>
                  <a:srgbClr val="FFFFFF"/>
                </a:solidFill>
              </a:defRPr>
            </a:pPr>
            <a:r>
              <a:rPr>
                <a:solidFill>
                  <a:srgbClr val="5E5E5E"/>
                </a:solidFill>
              </a:rPr>
              <a:t>Преподаватель: Кольченко Евгений Анатолиевич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Дата 11"/>
          <p:cNvSpPr txBox="1"/>
          <p:nvPr/>
        </p:nvSpPr>
        <p:spPr>
          <a:xfrm>
            <a:off x="1817715" y="12852111"/>
            <a:ext cx="5303522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 algn="l" defTabSz="1828800"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r>
              <a:t>26.05.2023</a:t>
            </a:r>
          </a:p>
        </p:txBody>
      </p:sp>
      <p:sp>
        <p:nvSpPr>
          <p:cNvPr id="290" name="Номер слайда 12"/>
          <p:cNvSpPr txBox="1"/>
          <p:nvPr>
            <p:ph type="sldNum" sz="quarter" idx="2"/>
          </p:nvPr>
        </p:nvSpPr>
        <p:spPr>
          <a:xfrm>
            <a:off x="22392380" y="12852111"/>
            <a:ext cx="365097" cy="5511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91" name="JMessage - создан для компаний, IOT и сommunity"/>
          <p:cNvSpPr txBox="1"/>
          <p:nvPr/>
        </p:nvSpPr>
        <p:spPr>
          <a:xfrm>
            <a:off x="8742514" y="5173008"/>
            <a:ext cx="12136192" cy="42527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9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JMessage - создан для компаний, IOT и сommunity</a:t>
            </a:r>
          </a:p>
        </p:txBody>
      </p:sp>
      <p:pic>
        <p:nvPicPr>
          <p:cNvPr id="292" name="2023-05-26 18.33.14.jpg" descr="2023-05-26 18.33.14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43214" y="4514280"/>
            <a:ext cx="5627324" cy="55701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Дата 11"/>
          <p:cNvSpPr txBox="1"/>
          <p:nvPr/>
        </p:nvSpPr>
        <p:spPr>
          <a:xfrm>
            <a:off x="1817715" y="12852111"/>
            <a:ext cx="5303522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 algn="l" defTabSz="1828800"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r>
              <a:t>26.05.2023</a:t>
            </a:r>
          </a:p>
        </p:txBody>
      </p:sp>
      <p:sp>
        <p:nvSpPr>
          <p:cNvPr id="295" name="Номер слайда 12"/>
          <p:cNvSpPr txBox="1"/>
          <p:nvPr>
            <p:ph type="sldNum" sz="quarter" idx="2"/>
          </p:nvPr>
        </p:nvSpPr>
        <p:spPr>
          <a:xfrm>
            <a:off x="22392380" y="12852111"/>
            <a:ext cx="365097" cy="5511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96" name="Цели проекта"/>
          <p:cNvSpPr txBox="1"/>
          <p:nvPr/>
        </p:nvSpPr>
        <p:spPr>
          <a:xfrm>
            <a:off x="1793484" y="1724530"/>
            <a:ext cx="5351984" cy="1056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6400"/>
            </a:pPr>
            <a:r>
              <a:rPr>
                <a:solidFill>
                  <a:srgbClr val="000000"/>
                </a:solidFill>
              </a:rPr>
              <a:t>Цели</a:t>
            </a:r>
            <a:r>
              <a:t> </a:t>
            </a:r>
            <a:r>
              <a:rPr>
                <a:solidFill>
                  <a:srgbClr val="000000"/>
                </a:solidFill>
              </a:rPr>
              <a:t>проекта</a:t>
            </a:r>
          </a:p>
        </p:txBody>
      </p:sp>
      <p:sp>
        <p:nvSpPr>
          <p:cNvPr id="297" name="Создание удобного API…"/>
          <p:cNvSpPr txBox="1"/>
          <p:nvPr/>
        </p:nvSpPr>
        <p:spPr>
          <a:xfrm>
            <a:off x="3844741" y="6688575"/>
            <a:ext cx="8487157" cy="2256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800">
                <a:solidFill>
                  <a:srgbClr val="000000"/>
                </a:solidFill>
              </a:defRPr>
            </a:pPr>
            <a:r>
              <a:t>Создание удобного API</a:t>
            </a:r>
          </a:p>
          <a:p>
            <a:pPr>
              <a:defRPr sz="4800">
                <a:solidFill>
                  <a:srgbClr val="000000"/>
                </a:solidFill>
              </a:defRPr>
            </a:pPr>
            <a:r>
              <a:t>с возможностью реализации</a:t>
            </a:r>
          </a:p>
          <a:p>
            <a:pPr>
              <a:defRPr sz="4800">
                <a:solidFill>
                  <a:srgbClr val="000000"/>
                </a:solidFill>
              </a:defRPr>
            </a:pPr>
            <a:r>
              <a:t> на любых системах </a:t>
            </a:r>
          </a:p>
        </p:txBody>
      </p:sp>
      <p:sp>
        <p:nvSpPr>
          <p:cNvPr id="298" name="1."/>
          <p:cNvSpPr txBox="1"/>
          <p:nvPr/>
        </p:nvSpPr>
        <p:spPr>
          <a:xfrm>
            <a:off x="3000172" y="6688575"/>
            <a:ext cx="792177" cy="1056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solidFill>
                  <a:srgbClr val="000000"/>
                </a:solidFill>
              </a:defRPr>
            </a:lvl1pPr>
          </a:lstStyle>
          <a:p>
            <a:pPr/>
            <a:r>
              <a:t>1.</a:t>
            </a:r>
          </a:p>
        </p:txBody>
      </p:sp>
      <p:sp>
        <p:nvSpPr>
          <p:cNvPr id="299" name="2."/>
          <p:cNvSpPr txBox="1"/>
          <p:nvPr/>
        </p:nvSpPr>
        <p:spPr>
          <a:xfrm>
            <a:off x="12835298" y="6688575"/>
            <a:ext cx="792176" cy="1056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solidFill>
                  <a:srgbClr val="000000"/>
                </a:solidFill>
              </a:defRPr>
            </a:lvl1pPr>
          </a:lstStyle>
          <a:p>
            <a:pPr/>
            <a:r>
              <a:t>2.</a:t>
            </a:r>
          </a:p>
        </p:txBody>
      </p:sp>
      <p:sp>
        <p:nvSpPr>
          <p:cNvPr id="300" name="Создание реализации…"/>
          <p:cNvSpPr txBox="1"/>
          <p:nvPr/>
        </p:nvSpPr>
        <p:spPr>
          <a:xfrm>
            <a:off x="14110790" y="7050525"/>
            <a:ext cx="6456579" cy="1532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800">
                <a:solidFill>
                  <a:srgbClr val="000000"/>
                </a:solidFill>
              </a:defRPr>
            </a:pPr>
            <a:r>
              <a:t>Создание реализации</a:t>
            </a:r>
          </a:p>
          <a:p>
            <a:pPr>
              <a:defRPr sz="4800">
                <a:solidFill>
                  <a:srgbClr val="000000"/>
                </a:solidFill>
              </a:defRPr>
            </a:pPr>
            <a:r>
              <a:t>клиента и сервера</a:t>
            </a:r>
          </a:p>
        </p:txBody>
      </p:sp>
      <p:sp>
        <p:nvSpPr>
          <p:cNvPr id="301" name="3."/>
          <p:cNvSpPr txBox="1"/>
          <p:nvPr/>
        </p:nvSpPr>
        <p:spPr>
          <a:xfrm>
            <a:off x="7962527" y="9949731"/>
            <a:ext cx="792176" cy="1056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solidFill>
                  <a:srgbClr val="000000"/>
                </a:solidFill>
              </a:defRPr>
            </a:lvl1pPr>
          </a:lstStyle>
          <a:p>
            <a:pPr/>
            <a:r>
              <a:t>3.</a:t>
            </a:r>
          </a:p>
        </p:txBody>
      </p:sp>
      <p:sp>
        <p:nvSpPr>
          <p:cNvPr id="302" name="Написание удобного GUI"/>
          <p:cNvSpPr txBox="1"/>
          <p:nvPr/>
        </p:nvSpPr>
        <p:spPr>
          <a:xfrm>
            <a:off x="9259315" y="10073886"/>
            <a:ext cx="7292951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solidFill>
                  <a:srgbClr val="000000"/>
                </a:solidFill>
              </a:defRPr>
            </a:lvl1pPr>
          </a:lstStyle>
          <a:p>
            <a:pPr/>
            <a:r>
              <a:t>Написание удобного GUI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Дата 11"/>
          <p:cNvSpPr txBox="1"/>
          <p:nvPr/>
        </p:nvSpPr>
        <p:spPr>
          <a:xfrm>
            <a:off x="1817715" y="12852111"/>
            <a:ext cx="5303522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 algn="l" defTabSz="1828800"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r>
              <a:t>26.05.2023</a:t>
            </a:r>
          </a:p>
        </p:txBody>
      </p:sp>
      <p:sp>
        <p:nvSpPr>
          <p:cNvPr id="305" name="Номер слайда 12"/>
          <p:cNvSpPr txBox="1"/>
          <p:nvPr>
            <p:ph type="sldNum" sz="quarter" idx="2"/>
          </p:nvPr>
        </p:nvSpPr>
        <p:spPr>
          <a:xfrm>
            <a:off x="22392380" y="12852111"/>
            <a:ext cx="365097" cy="5511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06" name="Главный смысл"/>
          <p:cNvSpPr txBox="1"/>
          <p:nvPr/>
        </p:nvSpPr>
        <p:spPr>
          <a:xfrm>
            <a:off x="1607728" y="1656448"/>
            <a:ext cx="9057133" cy="1515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600">
                <a:solidFill>
                  <a:srgbClr val="000000"/>
                </a:solidFill>
              </a:defRPr>
            </a:lvl1pPr>
          </a:lstStyle>
          <a:p>
            <a:pPr/>
            <a:r>
              <a:t>Главный смысл</a:t>
            </a:r>
          </a:p>
        </p:txBody>
      </p:sp>
      <p:sp>
        <p:nvSpPr>
          <p:cNvPr id="307" name="Я не создаю очередной мессенджер, я создаю возможность…"/>
          <p:cNvSpPr txBox="1"/>
          <p:nvPr/>
        </p:nvSpPr>
        <p:spPr>
          <a:xfrm>
            <a:off x="2282267" y="4370966"/>
            <a:ext cx="18483987" cy="2256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800">
                <a:solidFill>
                  <a:srgbClr val="000000"/>
                </a:solidFill>
              </a:defRPr>
            </a:pPr>
            <a:r>
              <a:t>Я не создаю очередной мессенджер, я создаю возможность</a:t>
            </a:r>
          </a:p>
          <a:p>
            <a:pPr>
              <a:defRPr sz="4800">
                <a:solidFill>
                  <a:srgbClr val="000000"/>
                </a:solidFill>
              </a:defRPr>
            </a:pPr>
            <a:r>
              <a:t>Возможность создать что-то своё и пользоваться этим на базе</a:t>
            </a:r>
          </a:p>
          <a:p>
            <a:pPr>
              <a:defRPr sz="4800">
                <a:solidFill>
                  <a:srgbClr val="000000"/>
                </a:solidFill>
              </a:defRPr>
            </a:pPr>
            <a:r>
              <a:t>Уже созданного</a:t>
            </a:r>
          </a:p>
        </p:txBody>
      </p:sp>
      <p:sp>
        <p:nvSpPr>
          <p:cNvPr id="308" name="*Каждый может внести вклад в этот проект"/>
          <p:cNvSpPr txBox="1"/>
          <p:nvPr/>
        </p:nvSpPr>
        <p:spPr>
          <a:xfrm>
            <a:off x="10340620" y="10540972"/>
            <a:ext cx="12728754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solidFill>
                  <a:srgbClr val="000000"/>
                </a:solidFill>
              </a:defRPr>
            </a:lvl1pPr>
          </a:lstStyle>
          <a:p>
            <a:pPr/>
            <a:r>
              <a:t>*Каждый может внести вклад в этот проект</a:t>
            </a:r>
          </a:p>
        </p:txBody>
      </p:sp>
      <p:pic>
        <p:nvPicPr>
          <p:cNvPr id="309" name="github1.jpeg" descr="github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32243" y="6541309"/>
            <a:ext cx="7636353" cy="49767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Дата 11"/>
          <p:cNvSpPr txBox="1"/>
          <p:nvPr/>
        </p:nvSpPr>
        <p:spPr>
          <a:xfrm>
            <a:off x="1817715" y="12852111"/>
            <a:ext cx="5303522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 algn="l" defTabSz="1828800"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r>
              <a:t>26.05.2023</a:t>
            </a:r>
          </a:p>
        </p:txBody>
      </p:sp>
      <p:sp>
        <p:nvSpPr>
          <p:cNvPr id="312" name="Номер слайда 12"/>
          <p:cNvSpPr txBox="1"/>
          <p:nvPr>
            <p:ph type="sldNum" sz="quarter" idx="2"/>
          </p:nvPr>
        </p:nvSpPr>
        <p:spPr>
          <a:xfrm>
            <a:off x="22392380" y="12852111"/>
            <a:ext cx="365097" cy="5511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13" name="Удобный API"/>
          <p:cNvSpPr txBox="1"/>
          <p:nvPr/>
        </p:nvSpPr>
        <p:spPr>
          <a:xfrm>
            <a:off x="1968236" y="2138989"/>
            <a:ext cx="5002480" cy="1056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solidFill>
                  <a:srgbClr val="000000"/>
                </a:solidFill>
              </a:defRPr>
            </a:lvl1pPr>
          </a:lstStyle>
          <a:p>
            <a:pPr/>
            <a:r>
              <a:t>Удобный API</a:t>
            </a:r>
          </a:p>
        </p:txBody>
      </p:sp>
      <p:sp>
        <p:nvSpPr>
          <p:cNvPr id="314" name="API - лицо проекта…"/>
          <p:cNvSpPr txBox="1"/>
          <p:nvPr/>
        </p:nvSpPr>
        <p:spPr>
          <a:xfrm>
            <a:off x="7833667" y="5367934"/>
            <a:ext cx="14360050" cy="29801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4800">
                <a:solidFill>
                  <a:srgbClr val="000000"/>
                </a:solidFill>
              </a:defRPr>
            </a:pPr>
            <a:r>
              <a:t>API - лицо проекта</a:t>
            </a:r>
          </a:p>
          <a:p>
            <a:pPr>
              <a:defRPr sz="4800">
                <a:solidFill>
                  <a:srgbClr val="000000"/>
                </a:solidFill>
              </a:defRPr>
            </a:pPr>
            <a:r>
              <a:t>Поэтому я решил</a:t>
            </a:r>
          </a:p>
          <a:p>
            <a:pPr>
              <a:defRPr sz="4800">
                <a:solidFill>
                  <a:srgbClr val="000000"/>
                </a:solidFill>
              </a:defRPr>
            </a:pPr>
            <a:r>
              <a:t>Делать его удобным для</a:t>
            </a:r>
          </a:p>
          <a:p>
            <a:pPr>
              <a:defRPr sz="4800">
                <a:solidFill>
                  <a:srgbClr val="000000"/>
                </a:solidFill>
              </a:defRPr>
            </a:pPr>
            <a:r>
              <a:t>Эксплуатации на любой системе</a:t>
            </a:r>
          </a:p>
        </p:txBody>
      </p:sp>
      <p:sp>
        <p:nvSpPr>
          <p:cNvPr id="315" name="*Все коды запросов и ответов можно посмотреть в проекте, в файле Codes.java"/>
          <p:cNvSpPr txBox="1"/>
          <p:nvPr/>
        </p:nvSpPr>
        <p:spPr>
          <a:xfrm>
            <a:off x="13115145" y="10520269"/>
            <a:ext cx="9782844" cy="10554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200"/>
            </a:lvl1pPr>
          </a:lstStyle>
          <a:p>
            <a:pPr/>
            <a:r>
              <a:t>*Все коды запросов и ответов можно посмотреть в проекте, в файле Codes.java</a:t>
            </a:r>
          </a:p>
        </p:txBody>
      </p:sp>
      <p:pic>
        <p:nvPicPr>
          <p:cNvPr id="316" name="images.png" descr="image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00141" y="4094839"/>
            <a:ext cx="5142481" cy="51196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Дата 11"/>
          <p:cNvSpPr txBox="1"/>
          <p:nvPr/>
        </p:nvSpPr>
        <p:spPr>
          <a:xfrm>
            <a:off x="1817715" y="12852111"/>
            <a:ext cx="5303522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 algn="l" defTabSz="1828800"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r>
              <a:t>26.05.2023</a:t>
            </a:r>
          </a:p>
        </p:txBody>
      </p:sp>
      <p:sp>
        <p:nvSpPr>
          <p:cNvPr id="319" name="Номер слайда 12"/>
          <p:cNvSpPr txBox="1"/>
          <p:nvPr>
            <p:ph type="sldNum" sz="quarter" idx="2"/>
          </p:nvPr>
        </p:nvSpPr>
        <p:spPr>
          <a:xfrm>
            <a:off x="22392380" y="12852111"/>
            <a:ext cx="365097" cy="5511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20" name="Снимок экрана 2023-05-26 в 19.07.46.png" descr="Снимок экрана 2023-05-26 в 19.07.4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546594" y="4036375"/>
            <a:ext cx="9183909" cy="6619033"/>
          </a:xfrm>
          <a:prstGeom prst="rect">
            <a:avLst/>
          </a:prstGeom>
          <a:ln w="12700">
            <a:miter lim="400000"/>
          </a:ln>
        </p:spPr>
      </p:pic>
      <p:sp>
        <p:nvSpPr>
          <p:cNvPr id="321" name="Структурирование данных"/>
          <p:cNvSpPr txBox="1"/>
          <p:nvPr/>
        </p:nvSpPr>
        <p:spPr>
          <a:xfrm>
            <a:off x="2115652" y="1984200"/>
            <a:ext cx="15455495" cy="1515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600">
                <a:solidFill>
                  <a:srgbClr val="000000"/>
                </a:solidFill>
              </a:defRPr>
            </a:lvl1pPr>
          </a:lstStyle>
          <a:p>
            <a:pPr/>
            <a:r>
              <a:t>Структурирование данных</a:t>
            </a:r>
          </a:p>
        </p:txBody>
      </p:sp>
      <p:sp>
        <p:nvSpPr>
          <p:cNvPr id="322" name="Данные, хранящиеся на моей реализации сервера имеют следующий вид:"/>
          <p:cNvSpPr txBox="1"/>
          <p:nvPr/>
        </p:nvSpPr>
        <p:spPr>
          <a:xfrm>
            <a:off x="1808761" y="4404783"/>
            <a:ext cx="11432968" cy="30125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400">
                <a:solidFill>
                  <a:srgbClr val="262626"/>
                </a:solidFill>
              </a:defRPr>
            </a:lvl1pPr>
          </a:lstStyle>
          <a:p>
            <a:pPr/>
            <a:r>
              <a:t>Данные, хранящиеся на моей реализации сервера имеют следующий вид: </a:t>
            </a:r>
          </a:p>
        </p:txBody>
      </p:sp>
      <p:sp>
        <p:nvSpPr>
          <p:cNvPr id="323" name="Базы данных - SQLlite…"/>
          <p:cNvSpPr txBox="1"/>
          <p:nvPr/>
        </p:nvSpPr>
        <p:spPr>
          <a:xfrm>
            <a:off x="4725036" y="7954237"/>
            <a:ext cx="8309463" cy="29801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4800">
                <a:solidFill>
                  <a:srgbClr val="000000"/>
                </a:solidFill>
              </a:defRPr>
            </a:pPr>
            <a:r>
              <a:t>Базы данных - SQLlite</a:t>
            </a:r>
          </a:p>
          <a:p>
            <a:pPr>
              <a:defRPr sz="4800">
                <a:solidFill>
                  <a:srgbClr val="000000"/>
                </a:solidFill>
              </a:defRPr>
            </a:pPr>
            <a:r>
              <a:t>Это самая удобная для использования база данных в нашем случае</a:t>
            </a:r>
          </a:p>
        </p:txBody>
      </p:sp>
      <p:pic>
        <p:nvPicPr>
          <p:cNvPr id="324" name="1200px-SQLite370.svg.png" descr="1200px-SQLite370.sv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12418" y="10670761"/>
            <a:ext cx="4934699" cy="23398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Дата 11"/>
          <p:cNvSpPr txBox="1"/>
          <p:nvPr/>
        </p:nvSpPr>
        <p:spPr>
          <a:xfrm>
            <a:off x="1817715" y="12852111"/>
            <a:ext cx="5303522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 algn="l" defTabSz="1828800"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r>
              <a:t>26.05.2023</a:t>
            </a:r>
          </a:p>
        </p:txBody>
      </p:sp>
      <p:sp>
        <p:nvSpPr>
          <p:cNvPr id="327" name="Номер слайда 12"/>
          <p:cNvSpPr txBox="1"/>
          <p:nvPr>
            <p:ph type="sldNum" sz="quarter" idx="2"/>
          </p:nvPr>
        </p:nvSpPr>
        <p:spPr>
          <a:xfrm>
            <a:off x="22392380" y="12852111"/>
            <a:ext cx="365097" cy="5511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28" name="Интерфейс приложения"/>
          <p:cNvSpPr txBox="1"/>
          <p:nvPr/>
        </p:nvSpPr>
        <p:spPr>
          <a:xfrm>
            <a:off x="1852060" y="1656448"/>
            <a:ext cx="14048537" cy="1515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600">
                <a:solidFill>
                  <a:srgbClr val="000000"/>
                </a:solidFill>
              </a:defRPr>
            </a:lvl1pPr>
          </a:lstStyle>
          <a:p>
            <a:pPr/>
            <a:r>
              <a:t>Интерфейс приложения</a:t>
            </a:r>
          </a:p>
        </p:txBody>
      </p:sp>
      <p:sp>
        <p:nvSpPr>
          <p:cNvPr id="329" name="В основном сделан в стиле минимализма"/>
          <p:cNvSpPr txBox="1"/>
          <p:nvPr/>
        </p:nvSpPr>
        <p:spPr>
          <a:xfrm>
            <a:off x="7603529" y="4190080"/>
            <a:ext cx="15946438" cy="1014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В основном сделан в стиле минимализма</a:t>
            </a:r>
          </a:p>
        </p:txBody>
      </p:sp>
      <p:pic>
        <p:nvPicPr>
          <p:cNvPr id="330" name="2023-05-27 12.03.30.jpg" descr="2023-05-27 12.03.30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50277" y="5945941"/>
            <a:ext cx="4038398" cy="6311538"/>
          </a:xfrm>
          <a:prstGeom prst="rect">
            <a:avLst/>
          </a:prstGeom>
          <a:ln w="12700">
            <a:miter lim="400000"/>
          </a:ln>
        </p:spPr>
      </p:pic>
      <p:pic>
        <p:nvPicPr>
          <p:cNvPr id="331" name="2023-05-27 12.03.39.jpg" descr="2023-05-27 12.03.39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23270" y="5842000"/>
            <a:ext cx="4189040" cy="6475810"/>
          </a:xfrm>
          <a:prstGeom prst="rect">
            <a:avLst/>
          </a:prstGeom>
          <a:ln w="12700">
            <a:miter lim="400000"/>
          </a:ln>
        </p:spPr>
      </p:pic>
      <p:pic>
        <p:nvPicPr>
          <p:cNvPr id="332" name="2023-05-27 12.03.46.jpg" descr="2023-05-27 12.03.46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746905" y="5964874"/>
            <a:ext cx="4038398" cy="6326988"/>
          </a:xfrm>
          <a:prstGeom prst="rect">
            <a:avLst/>
          </a:prstGeom>
          <a:ln w="12700">
            <a:miter lim="400000"/>
          </a:ln>
        </p:spPr>
      </p:pic>
      <p:sp>
        <p:nvSpPr>
          <p:cNvPr id="333" name="Важные факты:…"/>
          <p:cNvSpPr txBox="1"/>
          <p:nvPr/>
        </p:nvSpPr>
        <p:spPr>
          <a:xfrm>
            <a:off x="14915857" y="7126199"/>
            <a:ext cx="8196187" cy="39510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</a:defRPr>
            </a:pPr>
            <a:r>
              <a:t>Важные факты:</a:t>
            </a:r>
          </a:p>
          <a:p>
            <a:pPr lvl="4" marL="3048000" indent="-609600" algn="l">
              <a:buSzPct val="123000"/>
              <a:buChar char="•"/>
              <a:defRPr sz="3200">
                <a:solidFill>
                  <a:srgbClr val="000000"/>
                </a:solidFill>
              </a:defRPr>
            </a:pPr>
            <a:r>
              <a:t>Интерфейс сделан и работает под</a:t>
            </a:r>
          </a:p>
          <a:p>
            <a:pPr lvl="2" algn="l">
              <a:defRPr sz="3200">
                <a:solidFill>
                  <a:srgbClr val="000000"/>
                </a:solidFill>
              </a:defRPr>
            </a:pPr>
            <a:r>
              <a:t>любой конфигурацией сервера</a:t>
            </a:r>
          </a:p>
          <a:p>
            <a:pPr lvl="4" marL="3048000" indent="-609600" algn="l">
              <a:buSzPct val="123000"/>
              <a:buChar char="•"/>
              <a:defRPr sz="3200">
                <a:solidFill>
                  <a:srgbClr val="000000"/>
                </a:solidFill>
              </a:defRPr>
            </a:pPr>
            <a:r>
              <a:t>Во многих местах он сделан</a:t>
            </a:r>
          </a:p>
          <a:p>
            <a:pPr lvl="2" algn="l">
              <a:defRPr sz="3200">
                <a:solidFill>
                  <a:srgbClr val="000000"/>
                </a:solidFill>
              </a:defRPr>
            </a:pPr>
            <a:r>
              <a:t>Не требовательным к ресурсам (Например RecyclerView)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Дата 11"/>
          <p:cNvSpPr txBox="1"/>
          <p:nvPr/>
        </p:nvSpPr>
        <p:spPr>
          <a:xfrm>
            <a:off x="1817715" y="12852111"/>
            <a:ext cx="5303522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 algn="l" defTabSz="1828800"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r>
              <a:t>26.05.2023</a:t>
            </a:r>
          </a:p>
        </p:txBody>
      </p:sp>
      <p:sp>
        <p:nvSpPr>
          <p:cNvPr id="336" name="Номер слайда 12"/>
          <p:cNvSpPr txBox="1"/>
          <p:nvPr>
            <p:ph type="sldNum" sz="quarter" idx="2"/>
          </p:nvPr>
        </p:nvSpPr>
        <p:spPr>
          <a:xfrm>
            <a:off x="22392380" y="12852111"/>
            <a:ext cx="365097" cy="5511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37" name="Планы на будущее проекта"/>
          <p:cNvSpPr txBox="1"/>
          <p:nvPr/>
        </p:nvSpPr>
        <p:spPr>
          <a:xfrm>
            <a:off x="4296613" y="1932753"/>
            <a:ext cx="15790775" cy="1515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600">
                <a:solidFill>
                  <a:srgbClr val="000000"/>
                </a:solidFill>
              </a:defRPr>
            </a:lvl1pPr>
          </a:lstStyle>
          <a:p>
            <a:pPr/>
            <a:r>
              <a:t>Планы на будущее проекта</a:t>
            </a:r>
          </a:p>
        </p:txBody>
      </p:sp>
      <p:sp>
        <p:nvSpPr>
          <p:cNvPr id="338" name="Самое главное это доделать удобные реализации GUI"/>
          <p:cNvSpPr txBox="1"/>
          <p:nvPr/>
        </p:nvSpPr>
        <p:spPr>
          <a:xfrm>
            <a:off x="4234085" y="4923578"/>
            <a:ext cx="11769890" cy="2034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400">
                <a:solidFill>
                  <a:srgbClr val="000000"/>
                </a:solidFill>
              </a:defRPr>
            </a:lvl1pPr>
          </a:lstStyle>
          <a:p>
            <a:pPr/>
            <a:r>
              <a:t>Самое главное это доделать удобные реализации GUI</a:t>
            </a:r>
          </a:p>
        </p:txBody>
      </p:sp>
      <p:sp>
        <p:nvSpPr>
          <p:cNvPr id="339" name="1."/>
          <p:cNvSpPr txBox="1"/>
          <p:nvPr/>
        </p:nvSpPr>
        <p:spPr>
          <a:xfrm>
            <a:off x="3230427" y="4923540"/>
            <a:ext cx="792177" cy="1056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solidFill>
                  <a:srgbClr val="000000"/>
                </a:solidFill>
              </a:defRPr>
            </a:lvl1pPr>
          </a:lstStyle>
          <a:p>
            <a:pPr/>
            <a:r>
              <a:t>1.</a:t>
            </a:r>
          </a:p>
        </p:txBody>
      </p:sp>
      <p:sp>
        <p:nvSpPr>
          <p:cNvPr id="340" name="2."/>
          <p:cNvSpPr txBox="1"/>
          <p:nvPr/>
        </p:nvSpPr>
        <p:spPr>
          <a:xfrm>
            <a:off x="3230427" y="7905701"/>
            <a:ext cx="792177" cy="1056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solidFill>
                  <a:srgbClr val="000000"/>
                </a:solidFill>
              </a:defRPr>
            </a:lvl1pPr>
          </a:lstStyle>
          <a:p>
            <a:pPr/>
            <a:r>
              <a:t>2.</a:t>
            </a:r>
          </a:p>
        </p:txBody>
      </p:sp>
      <p:sp>
        <p:nvSpPr>
          <p:cNvPr id="341" name="Создать криптосистему СCM для безопасного соединения"/>
          <p:cNvSpPr txBox="1"/>
          <p:nvPr/>
        </p:nvSpPr>
        <p:spPr>
          <a:xfrm>
            <a:off x="4009292" y="7900287"/>
            <a:ext cx="12219477" cy="2034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400">
                <a:solidFill>
                  <a:srgbClr val="000000"/>
                </a:solidFill>
              </a:defRPr>
            </a:lvl1pPr>
          </a:lstStyle>
          <a:p>
            <a:pPr/>
            <a:r>
              <a:t>Создать криптосистему СCM для безопасного соединения</a:t>
            </a:r>
          </a:p>
        </p:txBody>
      </p:sp>
      <p:sp>
        <p:nvSpPr>
          <p:cNvPr id="342" name="Сделать поддержку WebHooking"/>
          <p:cNvSpPr txBox="1"/>
          <p:nvPr/>
        </p:nvSpPr>
        <p:spPr>
          <a:xfrm>
            <a:off x="4277231" y="10876995"/>
            <a:ext cx="12698071" cy="1056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solidFill>
                  <a:srgbClr val="000000"/>
                </a:solidFill>
              </a:defRPr>
            </a:lvl1pPr>
          </a:lstStyle>
          <a:p>
            <a:pPr/>
            <a:r>
              <a:t>Сделать поддержку WebHooking</a:t>
            </a:r>
          </a:p>
        </p:txBody>
      </p:sp>
      <p:sp>
        <p:nvSpPr>
          <p:cNvPr id="343" name="3."/>
          <p:cNvSpPr txBox="1"/>
          <p:nvPr/>
        </p:nvSpPr>
        <p:spPr>
          <a:xfrm>
            <a:off x="3230427" y="10876995"/>
            <a:ext cx="792177" cy="1056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solidFill>
                  <a:srgbClr val="000000"/>
                </a:solidFill>
              </a:defRPr>
            </a:lvl1pPr>
          </a:lstStyle>
          <a:p>
            <a:pPr/>
            <a:r>
              <a:t>3.</a:t>
            </a:r>
          </a:p>
        </p:txBody>
      </p:sp>
      <p:pic>
        <p:nvPicPr>
          <p:cNvPr id="344" name="Android_symbol_green_2.2e16d0ba.fill-1440x810.png" descr="Android_symbol_green_2.2e16d0ba.fill-1440x8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425711" y="5344475"/>
            <a:ext cx="8202928" cy="46141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